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12" r:id="rId3"/>
    <p:sldId id="313" r:id="rId4"/>
    <p:sldId id="314" r:id="rId5"/>
    <p:sldId id="32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6" d="100"/>
          <a:sy n="86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B5077-95E5-4600-AD7F-4316F075158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B31774A-FC45-4CEE-93A0-7880DCDAA8A6}">
      <dgm:prSet phldrT="[Text]"/>
      <dgm:spPr/>
      <dgm:t>
        <a:bodyPr/>
        <a:lstStyle/>
        <a:p>
          <a:r>
            <a:rPr lang="en-IN" b="1" dirty="0"/>
            <a:t>Team Sarthak</a:t>
          </a:r>
        </a:p>
      </dgm:t>
    </dgm:pt>
    <dgm:pt modelId="{D37D4847-2324-47D8-A258-40B92018EEC6}" type="parTrans" cxnId="{34392A64-53A9-48F5-B6B0-C1532FBD6A45}">
      <dgm:prSet/>
      <dgm:spPr/>
      <dgm:t>
        <a:bodyPr/>
        <a:lstStyle/>
        <a:p>
          <a:endParaRPr lang="en-IN" b="1"/>
        </a:p>
      </dgm:t>
    </dgm:pt>
    <dgm:pt modelId="{425B9FA0-8575-425D-87DA-76C9A6358008}" type="sibTrans" cxnId="{34392A64-53A9-48F5-B6B0-C1532FBD6A45}">
      <dgm:prSet/>
      <dgm:spPr/>
      <dgm:t>
        <a:bodyPr/>
        <a:lstStyle/>
        <a:p>
          <a:endParaRPr lang="en-IN" b="1"/>
        </a:p>
      </dgm:t>
    </dgm:pt>
    <dgm:pt modelId="{04ACE495-0563-4D5B-A20C-953E5D301550}">
      <dgm:prSet phldrT="[Text]"/>
      <dgm:spPr/>
      <dgm:t>
        <a:bodyPr/>
        <a:lstStyle/>
        <a:p>
          <a:r>
            <a:rPr lang="en-IN" b="1" dirty="0"/>
            <a:t>Governing Body</a:t>
          </a:r>
        </a:p>
      </dgm:t>
    </dgm:pt>
    <dgm:pt modelId="{B35D838D-68A7-497F-93AD-7D88C13F3EAD}" type="parTrans" cxnId="{4C39936C-3E22-4E41-9D2B-28F21C41F376}">
      <dgm:prSet/>
      <dgm:spPr/>
      <dgm:t>
        <a:bodyPr/>
        <a:lstStyle/>
        <a:p>
          <a:endParaRPr lang="en-IN" b="1"/>
        </a:p>
      </dgm:t>
    </dgm:pt>
    <dgm:pt modelId="{493BBFDC-7C9C-4F7F-B1F3-A90204EEC12E}" type="sibTrans" cxnId="{4C39936C-3E22-4E41-9D2B-28F21C41F376}">
      <dgm:prSet/>
      <dgm:spPr/>
      <dgm:t>
        <a:bodyPr/>
        <a:lstStyle/>
        <a:p>
          <a:endParaRPr lang="en-IN" b="1"/>
        </a:p>
      </dgm:t>
    </dgm:pt>
    <dgm:pt modelId="{C7344D4F-AC55-4542-B0C5-1A4BD6D86A5A}">
      <dgm:prSet phldrT="[Text]"/>
      <dgm:spPr/>
      <dgm:t>
        <a:bodyPr/>
        <a:lstStyle/>
        <a:p>
          <a:r>
            <a:rPr lang="en-IN" b="1" dirty="0"/>
            <a:t>Skill Development Centres</a:t>
          </a:r>
        </a:p>
      </dgm:t>
    </dgm:pt>
    <dgm:pt modelId="{5E237F4D-D993-443C-9571-49F4D3D35D09}" type="parTrans" cxnId="{A2FFA321-A9B8-4531-9F6B-AF1312976D5B}">
      <dgm:prSet/>
      <dgm:spPr/>
      <dgm:t>
        <a:bodyPr/>
        <a:lstStyle/>
        <a:p>
          <a:endParaRPr lang="en-IN" b="1"/>
        </a:p>
      </dgm:t>
    </dgm:pt>
    <dgm:pt modelId="{8B2FC72C-0964-4939-B635-BB42CBEEF839}" type="sibTrans" cxnId="{A2FFA321-A9B8-4531-9F6B-AF1312976D5B}">
      <dgm:prSet/>
      <dgm:spPr/>
      <dgm:t>
        <a:bodyPr/>
        <a:lstStyle/>
        <a:p>
          <a:endParaRPr lang="en-IN" b="1"/>
        </a:p>
      </dgm:t>
    </dgm:pt>
    <dgm:pt modelId="{6B315050-53E8-4BE7-97DD-E0D9D6916BD4}">
      <dgm:prSet phldrT="[Text]"/>
      <dgm:spPr/>
      <dgm:t>
        <a:bodyPr/>
        <a:lstStyle/>
        <a:p>
          <a:r>
            <a:rPr lang="en-IN" b="1" dirty="0"/>
            <a:t>Early Intervention centre</a:t>
          </a:r>
        </a:p>
      </dgm:t>
    </dgm:pt>
    <dgm:pt modelId="{97E8E49E-42D0-429C-A7AC-7A1A26865AD1}" type="parTrans" cxnId="{62FAA8D2-E1F8-45AB-89D8-71DD21A62D48}">
      <dgm:prSet/>
      <dgm:spPr/>
      <dgm:t>
        <a:bodyPr/>
        <a:lstStyle/>
        <a:p>
          <a:endParaRPr lang="en-IN" b="1"/>
        </a:p>
      </dgm:t>
    </dgm:pt>
    <dgm:pt modelId="{788B2B56-13CB-4DD6-B754-4C696077F84C}" type="sibTrans" cxnId="{62FAA8D2-E1F8-45AB-89D8-71DD21A62D48}">
      <dgm:prSet/>
      <dgm:spPr/>
      <dgm:t>
        <a:bodyPr/>
        <a:lstStyle/>
        <a:p>
          <a:endParaRPr lang="en-IN" b="1"/>
        </a:p>
      </dgm:t>
    </dgm:pt>
    <dgm:pt modelId="{1CED81EF-1A0E-4416-87AE-CA84ECB60543}">
      <dgm:prSet phldrT="[Text]"/>
      <dgm:spPr/>
      <dgm:t>
        <a:bodyPr/>
        <a:lstStyle/>
        <a:p>
          <a:r>
            <a:rPr lang="en-IN" b="1" dirty="0"/>
            <a:t>Head Office Team</a:t>
          </a:r>
        </a:p>
      </dgm:t>
    </dgm:pt>
    <dgm:pt modelId="{348EE07B-7568-4DD3-92E4-E8112694A18F}" type="parTrans" cxnId="{7F5DC69C-4123-4F15-B480-24EC6437AB43}">
      <dgm:prSet/>
      <dgm:spPr/>
      <dgm:t>
        <a:bodyPr/>
        <a:lstStyle/>
        <a:p>
          <a:endParaRPr lang="en-IN" b="1"/>
        </a:p>
      </dgm:t>
    </dgm:pt>
    <dgm:pt modelId="{B38A174F-AA2A-4CB1-B34A-181738824EE9}" type="sibTrans" cxnId="{7F5DC69C-4123-4F15-B480-24EC6437AB43}">
      <dgm:prSet/>
      <dgm:spPr/>
      <dgm:t>
        <a:bodyPr/>
        <a:lstStyle/>
        <a:p>
          <a:endParaRPr lang="en-IN" b="1"/>
        </a:p>
      </dgm:t>
    </dgm:pt>
    <dgm:pt modelId="{E29C0921-FD8D-4A26-ACAF-D0FD1EF99381}">
      <dgm:prSet phldrT="[Text]"/>
      <dgm:spPr/>
      <dgm:t>
        <a:bodyPr/>
        <a:lstStyle/>
        <a:p>
          <a:r>
            <a:rPr lang="en-IN" b="1" dirty="0"/>
            <a:t>Guru and Mentor</a:t>
          </a:r>
        </a:p>
      </dgm:t>
    </dgm:pt>
    <dgm:pt modelId="{684AFECF-A4E7-41D9-804A-70B33144E734}" type="parTrans" cxnId="{3D476975-A469-4308-8909-66703F83B340}">
      <dgm:prSet/>
      <dgm:spPr/>
      <dgm:t>
        <a:bodyPr/>
        <a:lstStyle/>
        <a:p>
          <a:endParaRPr lang="en-IN"/>
        </a:p>
      </dgm:t>
    </dgm:pt>
    <dgm:pt modelId="{2E906141-01DC-4E2A-86E0-A182D0BDCF74}" type="sibTrans" cxnId="{3D476975-A469-4308-8909-66703F83B340}">
      <dgm:prSet/>
      <dgm:spPr/>
      <dgm:t>
        <a:bodyPr/>
        <a:lstStyle/>
        <a:p>
          <a:endParaRPr lang="en-IN"/>
        </a:p>
      </dgm:t>
    </dgm:pt>
    <dgm:pt modelId="{3073A629-B7C5-4094-B914-B344A22C288E}">
      <dgm:prSet phldrT="[Text]"/>
      <dgm:spPr/>
      <dgm:t>
        <a:bodyPr/>
        <a:lstStyle/>
        <a:p>
          <a:r>
            <a:rPr lang="en-IN" b="1" dirty="0"/>
            <a:t>Advisory Board</a:t>
          </a:r>
        </a:p>
      </dgm:t>
    </dgm:pt>
    <dgm:pt modelId="{C32603A7-9824-4927-90D9-8BA501A57D88}" type="parTrans" cxnId="{DDECEFBD-9887-4E49-AD56-81E2010D7AFE}">
      <dgm:prSet/>
      <dgm:spPr/>
      <dgm:t>
        <a:bodyPr/>
        <a:lstStyle/>
        <a:p>
          <a:endParaRPr lang="en-IN"/>
        </a:p>
      </dgm:t>
    </dgm:pt>
    <dgm:pt modelId="{CDE9FBCE-612F-4222-BE27-8354E22DCE45}" type="sibTrans" cxnId="{DDECEFBD-9887-4E49-AD56-81E2010D7AFE}">
      <dgm:prSet/>
      <dgm:spPr/>
      <dgm:t>
        <a:bodyPr/>
        <a:lstStyle/>
        <a:p>
          <a:endParaRPr lang="en-IN"/>
        </a:p>
      </dgm:t>
    </dgm:pt>
    <dgm:pt modelId="{EEB8B808-448B-46E2-A4CE-AF5E66941269}">
      <dgm:prSet phldrT="[Text]"/>
      <dgm:spPr/>
      <dgm:t>
        <a:bodyPr/>
        <a:lstStyle/>
        <a:p>
          <a:r>
            <a:rPr lang="en-IN" b="1" dirty="0"/>
            <a:t>Board of Trustees</a:t>
          </a:r>
        </a:p>
      </dgm:t>
    </dgm:pt>
    <dgm:pt modelId="{1C05E417-CBC8-4768-B8BA-E40381D11025}" type="parTrans" cxnId="{CE06AC49-30B8-412C-A3C8-EB7A1A332CD6}">
      <dgm:prSet/>
      <dgm:spPr/>
      <dgm:t>
        <a:bodyPr/>
        <a:lstStyle/>
        <a:p>
          <a:endParaRPr lang="en-IN"/>
        </a:p>
      </dgm:t>
    </dgm:pt>
    <dgm:pt modelId="{5A5FE994-8129-4601-9C1E-FF222AD5BB47}" type="sibTrans" cxnId="{CE06AC49-30B8-412C-A3C8-EB7A1A332CD6}">
      <dgm:prSet/>
      <dgm:spPr/>
      <dgm:t>
        <a:bodyPr/>
        <a:lstStyle/>
        <a:p>
          <a:endParaRPr lang="en-IN"/>
        </a:p>
      </dgm:t>
    </dgm:pt>
    <dgm:pt modelId="{1AAA350B-37F8-4788-B3E2-5EC49CC9E5E9}" type="pres">
      <dgm:prSet presAssocID="{363B5077-95E5-4600-AD7F-4316F07515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7BA053-7C64-4902-A844-C96DA3A1FB02}" type="pres">
      <dgm:prSet presAssocID="{EB31774A-FC45-4CEE-93A0-7880DCDAA8A6}" presName="hierRoot1" presStyleCnt="0">
        <dgm:presLayoutVars>
          <dgm:hierBranch val="init"/>
        </dgm:presLayoutVars>
      </dgm:prSet>
      <dgm:spPr/>
    </dgm:pt>
    <dgm:pt modelId="{DAC7552C-503E-498F-8466-EF8BF5693C20}" type="pres">
      <dgm:prSet presAssocID="{EB31774A-FC45-4CEE-93A0-7880DCDAA8A6}" presName="rootComposite1" presStyleCnt="0"/>
      <dgm:spPr/>
    </dgm:pt>
    <dgm:pt modelId="{3F393E8E-FC99-464C-A796-C0B0D0329EC6}" type="pres">
      <dgm:prSet presAssocID="{EB31774A-FC45-4CEE-93A0-7880DCDAA8A6}" presName="rootText1" presStyleLbl="node0" presStyleIdx="0" presStyleCnt="1">
        <dgm:presLayoutVars>
          <dgm:chPref val="3"/>
        </dgm:presLayoutVars>
      </dgm:prSet>
      <dgm:spPr/>
    </dgm:pt>
    <dgm:pt modelId="{D6294495-EBC4-4B49-8DD2-C230146D0CCC}" type="pres">
      <dgm:prSet presAssocID="{EB31774A-FC45-4CEE-93A0-7880DCDAA8A6}" presName="rootConnector1" presStyleLbl="node1" presStyleIdx="0" presStyleCnt="0"/>
      <dgm:spPr/>
    </dgm:pt>
    <dgm:pt modelId="{BF195A1A-E7B2-441E-87B2-FEC3D26CE8C9}" type="pres">
      <dgm:prSet presAssocID="{EB31774A-FC45-4CEE-93A0-7880DCDAA8A6}" presName="hierChild2" presStyleCnt="0"/>
      <dgm:spPr/>
    </dgm:pt>
    <dgm:pt modelId="{9799456F-58C3-4BC3-8783-B9DABC330B5B}" type="pres">
      <dgm:prSet presAssocID="{B35D838D-68A7-497F-93AD-7D88C13F3EAD}" presName="Name37" presStyleLbl="parChTrans1D2" presStyleIdx="0" presStyleCnt="4"/>
      <dgm:spPr/>
    </dgm:pt>
    <dgm:pt modelId="{E51B781D-72DE-4CD0-8EA8-90432818DA56}" type="pres">
      <dgm:prSet presAssocID="{04ACE495-0563-4D5B-A20C-953E5D301550}" presName="hierRoot2" presStyleCnt="0">
        <dgm:presLayoutVars>
          <dgm:hierBranch val="init"/>
        </dgm:presLayoutVars>
      </dgm:prSet>
      <dgm:spPr/>
    </dgm:pt>
    <dgm:pt modelId="{1E8DF084-76BE-4525-83E7-6B7E92CE968A}" type="pres">
      <dgm:prSet presAssocID="{04ACE495-0563-4D5B-A20C-953E5D301550}" presName="rootComposite" presStyleCnt="0"/>
      <dgm:spPr/>
    </dgm:pt>
    <dgm:pt modelId="{CEC79B44-C391-48A4-975F-C195DAC06B88}" type="pres">
      <dgm:prSet presAssocID="{04ACE495-0563-4D5B-A20C-953E5D301550}" presName="rootText" presStyleLbl="node2" presStyleIdx="0" presStyleCnt="4" custScaleX="138302">
        <dgm:presLayoutVars>
          <dgm:chPref val="3"/>
        </dgm:presLayoutVars>
      </dgm:prSet>
      <dgm:spPr/>
    </dgm:pt>
    <dgm:pt modelId="{0A4FEF3F-E439-4380-BB9D-E4C15E0A5054}" type="pres">
      <dgm:prSet presAssocID="{04ACE495-0563-4D5B-A20C-953E5D301550}" presName="rootConnector" presStyleLbl="node2" presStyleIdx="0" presStyleCnt="4"/>
      <dgm:spPr/>
    </dgm:pt>
    <dgm:pt modelId="{6772F23F-AF32-4B28-9A33-DB509DC7D817}" type="pres">
      <dgm:prSet presAssocID="{04ACE495-0563-4D5B-A20C-953E5D301550}" presName="hierChild4" presStyleCnt="0"/>
      <dgm:spPr/>
    </dgm:pt>
    <dgm:pt modelId="{89F203DB-29B6-4056-BEE8-F59351F7BF7F}" type="pres">
      <dgm:prSet presAssocID="{684AFECF-A4E7-41D9-804A-70B33144E734}" presName="Name37" presStyleLbl="parChTrans1D3" presStyleIdx="0" presStyleCnt="3"/>
      <dgm:spPr/>
    </dgm:pt>
    <dgm:pt modelId="{29B8DFB0-0EF5-4AA2-B517-7B64EF572E82}" type="pres">
      <dgm:prSet presAssocID="{E29C0921-FD8D-4A26-ACAF-D0FD1EF99381}" presName="hierRoot2" presStyleCnt="0">
        <dgm:presLayoutVars>
          <dgm:hierBranch val="init"/>
        </dgm:presLayoutVars>
      </dgm:prSet>
      <dgm:spPr/>
    </dgm:pt>
    <dgm:pt modelId="{B8C3AAA9-7F1A-4FD5-B53B-0913F99D9CE3}" type="pres">
      <dgm:prSet presAssocID="{E29C0921-FD8D-4A26-ACAF-D0FD1EF99381}" presName="rootComposite" presStyleCnt="0"/>
      <dgm:spPr/>
    </dgm:pt>
    <dgm:pt modelId="{1A2CEB2C-EA16-4554-9360-9F986B9DE4F9}" type="pres">
      <dgm:prSet presAssocID="{E29C0921-FD8D-4A26-ACAF-D0FD1EF99381}" presName="rootText" presStyleLbl="node3" presStyleIdx="0" presStyleCnt="3" custScaleX="121077">
        <dgm:presLayoutVars>
          <dgm:chPref val="3"/>
        </dgm:presLayoutVars>
      </dgm:prSet>
      <dgm:spPr/>
    </dgm:pt>
    <dgm:pt modelId="{0A2B5630-C559-445B-A49B-239A26FE6268}" type="pres">
      <dgm:prSet presAssocID="{E29C0921-FD8D-4A26-ACAF-D0FD1EF99381}" presName="rootConnector" presStyleLbl="node3" presStyleIdx="0" presStyleCnt="3"/>
      <dgm:spPr/>
    </dgm:pt>
    <dgm:pt modelId="{6768C80B-E165-4C2A-AB36-D399A1270C99}" type="pres">
      <dgm:prSet presAssocID="{E29C0921-FD8D-4A26-ACAF-D0FD1EF99381}" presName="hierChild4" presStyleCnt="0"/>
      <dgm:spPr/>
    </dgm:pt>
    <dgm:pt modelId="{71C385E8-7DEB-45B3-9367-472D71D5B71D}" type="pres">
      <dgm:prSet presAssocID="{E29C0921-FD8D-4A26-ACAF-D0FD1EF99381}" presName="hierChild5" presStyleCnt="0"/>
      <dgm:spPr/>
    </dgm:pt>
    <dgm:pt modelId="{4770C2B7-23EA-4DD0-836B-44C3128CBB18}" type="pres">
      <dgm:prSet presAssocID="{C32603A7-9824-4927-90D9-8BA501A57D88}" presName="Name37" presStyleLbl="parChTrans1D3" presStyleIdx="1" presStyleCnt="3"/>
      <dgm:spPr/>
    </dgm:pt>
    <dgm:pt modelId="{EF505F1A-C83D-4E44-99CB-3EBA35016889}" type="pres">
      <dgm:prSet presAssocID="{3073A629-B7C5-4094-B914-B344A22C288E}" presName="hierRoot2" presStyleCnt="0">
        <dgm:presLayoutVars>
          <dgm:hierBranch val="init"/>
        </dgm:presLayoutVars>
      </dgm:prSet>
      <dgm:spPr/>
    </dgm:pt>
    <dgm:pt modelId="{B5AB66E3-7E69-4823-A4BB-FDF3F273A777}" type="pres">
      <dgm:prSet presAssocID="{3073A629-B7C5-4094-B914-B344A22C288E}" presName="rootComposite" presStyleCnt="0"/>
      <dgm:spPr/>
    </dgm:pt>
    <dgm:pt modelId="{C1BCF776-4728-4BDC-AC14-9053E3E87BB2}" type="pres">
      <dgm:prSet presAssocID="{3073A629-B7C5-4094-B914-B344A22C288E}" presName="rootText" presStyleLbl="node3" presStyleIdx="1" presStyleCnt="3" custScaleX="134269">
        <dgm:presLayoutVars>
          <dgm:chPref val="3"/>
        </dgm:presLayoutVars>
      </dgm:prSet>
      <dgm:spPr/>
    </dgm:pt>
    <dgm:pt modelId="{822EB1C0-8C07-4758-8132-32E9DC3A881E}" type="pres">
      <dgm:prSet presAssocID="{3073A629-B7C5-4094-B914-B344A22C288E}" presName="rootConnector" presStyleLbl="node3" presStyleIdx="1" presStyleCnt="3"/>
      <dgm:spPr/>
    </dgm:pt>
    <dgm:pt modelId="{01018DEC-6441-4F7E-B3AB-47FEEACB1E83}" type="pres">
      <dgm:prSet presAssocID="{3073A629-B7C5-4094-B914-B344A22C288E}" presName="hierChild4" presStyleCnt="0"/>
      <dgm:spPr/>
    </dgm:pt>
    <dgm:pt modelId="{88C33201-214E-4E81-A147-0822497DDC01}" type="pres">
      <dgm:prSet presAssocID="{3073A629-B7C5-4094-B914-B344A22C288E}" presName="hierChild5" presStyleCnt="0"/>
      <dgm:spPr/>
    </dgm:pt>
    <dgm:pt modelId="{3C401A46-E663-4221-BC00-D6C98DBFC0DA}" type="pres">
      <dgm:prSet presAssocID="{1C05E417-CBC8-4768-B8BA-E40381D11025}" presName="Name37" presStyleLbl="parChTrans1D3" presStyleIdx="2" presStyleCnt="3"/>
      <dgm:spPr/>
    </dgm:pt>
    <dgm:pt modelId="{BC49EB8B-7747-43A3-9329-232F7D05815B}" type="pres">
      <dgm:prSet presAssocID="{EEB8B808-448B-46E2-A4CE-AF5E66941269}" presName="hierRoot2" presStyleCnt="0">
        <dgm:presLayoutVars>
          <dgm:hierBranch val="init"/>
        </dgm:presLayoutVars>
      </dgm:prSet>
      <dgm:spPr/>
    </dgm:pt>
    <dgm:pt modelId="{693D6113-1FB6-4B2D-9667-4A1396B7EB50}" type="pres">
      <dgm:prSet presAssocID="{EEB8B808-448B-46E2-A4CE-AF5E66941269}" presName="rootComposite" presStyleCnt="0"/>
      <dgm:spPr/>
    </dgm:pt>
    <dgm:pt modelId="{6A11C9F0-1E91-41E6-AB1D-F112804DD160}" type="pres">
      <dgm:prSet presAssocID="{EEB8B808-448B-46E2-A4CE-AF5E66941269}" presName="rootText" presStyleLbl="node3" presStyleIdx="2" presStyleCnt="3" custScaleX="134269">
        <dgm:presLayoutVars>
          <dgm:chPref val="3"/>
        </dgm:presLayoutVars>
      </dgm:prSet>
      <dgm:spPr/>
    </dgm:pt>
    <dgm:pt modelId="{F744B80D-CCCA-41F6-A598-0812CFA8E177}" type="pres">
      <dgm:prSet presAssocID="{EEB8B808-448B-46E2-A4CE-AF5E66941269}" presName="rootConnector" presStyleLbl="node3" presStyleIdx="2" presStyleCnt="3"/>
      <dgm:spPr/>
    </dgm:pt>
    <dgm:pt modelId="{B9E0CE6F-3168-4938-8C4B-F250A0B56293}" type="pres">
      <dgm:prSet presAssocID="{EEB8B808-448B-46E2-A4CE-AF5E66941269}" presName="hierChild4" presStyleCnt="0"/>
      <dgm:spPr/>
    </dgm:pt>
    <dgm:pt modelId="{301E2249-747A-41A7-B948-F744A533FD69}" type="pres">
      <dgm:prSet presAssocID="{EEB8B808-448B-46E2-A4CE-AF5E66941269}" presName="hierChild5" presStyleCnt="0"/>
      <dgm:spPr/>
    </dgm:pt>
    <dgm:pt modelId="{5C73FBCC-79C2-466A-A61A-819B12AF6361}" type="pres">
      <dgm:prSet presAssocID="{04ACE495-0563-4D5B-A20C-953E5D301550}" presName="hierChild5" presStyleCnt="0"/>
      <dgm:spPr/>
    </dgm:pt>
    <dgm:pt modelId="{0A192288-4CCE-486A-824B-4DC3C1B59DFD}" type="pres">
      <dgm:prSet presAssocID="{348EE07B-7568-4DD3-92E4-E8112694A18F}" presName="Name37" presStyleLbl="parChTrans1D2" presStyleIdx="1" presStyleCnt="4"/>
      <dgm:spPr/>
    </dgm:pt>
    <dgm:pt modelId="{8ED57CBD-73CA-4EB4-B969-790706A2BAF4}" type="pres">
      <dgm:prSet presAssocID="{1CED81EF-1A0E-4416-87AE-CA84ECB60543}" presName="hierRoot2" presStyleCnt="0">
        <dgm:presLayoutVars>
          <dgm:hierBranch val="init"/>
        </dgm:presLayoutVars>
      </dgm:prSet>
      <dgm:spPr/>
    </dgm:pt>
    <dgm:pt modelId="{CDB070C4-E237-49FB-A096-87C9B2852EC0}" type="pres">
      <dgm:prSet presAssocID="{1CED81EF-1A0E-4416-87AE-CA84ECB60543}" presName="rootComposite" presStyleCnt="0"/>
      <dgm:spPr/>
    </dgm:pt>
    <dgm:pt modelId="{E44EA664-E02E-47DF-9CC4-BB28EE0B9986}" type="pres">
      <dgm:prSet presAssocID="{1CED81EF-1A0E-4416-87AE-CA84ECB60543}" presName="rootText" presStyleLbl="node2" presStyleIdx="1" presStyleCnt="4">
        <dgm:presLayoutVars>
          <dgm:chPref val="3"/>
        </dgm:presLayoutVars>
      </dgm:prSet>
      <dgm:spPr/>
    </dgm:pt>
    <dgm:pt modelId="{6E3E5DEA-C8CA-4171-9FE2-69B933EBB142}" type="pres">
      <dgm:prSet presAssocID="{1CED81EF-1A0E-4416-87AE-CA84ECB60543}" presName="rootConnector" presStyleLbl="node2" presStyleIdx="1" presStyleCnt="4"/>
      <dgm:spPr/>
    </dgm:pt>
    <dgm:pt modelId="{B49D3E8A-903B-4093-99C5-5A8EA181B099}" type="pres">
      <dgm:prSet presAssocID="{1CED81EF-1A0E-4416-87AE-CA84ECB60543}" presName="hierChild4" presStyleCnt="0"/>
      <dgm:spPr/>
    </dgm:pt>
    <dgm:pt modelId="{E2565973-9A00-496F-A93A-E5AEB073249D}" type="pres">
      <dgm:prSet presAssocID="{1CED81EF-1A0E-4416-87AE-CA84ECB60543}" presName="hierChild5" presStyleCnt="0"/>
      <dgm:spPr/>
    </dgm:pt>
    <dgm:pt modelId="{E0D3D7A1-2EBA-48BB-94EF-23FB8A5B101B}" type="pres">
      <dgm:prSet presAssocID="{5E237F4D-D993-443C-9571-49F4D3D35D09}" presName="Name37" presStyleLbl="parChTrans1D2" presStyleIdx="2" presStyleCnt="4"/>
      <dgm:spPr/>
    </dgm:pt>
    <dgm:pt modelId="{20855B67-3AE2-4C90-933C-EC2E27FD0B26}" type="pres">
      <dgm:prSet presAssocID="{C7344D4F-AC55-4542-B0C5-1A4BD6D86A5A}" presName="hierRoot2" presStyleCnt="0">
        <dgm:presLayoutVars>
          <dgm:hierBranch val="init"/>
        </dgm:presLayoutVars>
      </dgm:prSet>
      <dgm:spPr/>
    </dgm:pt>
    <dgm:pt modelId="{4EB102A4-78C5-4BB0-8868-0DC705D3229D}" type="pres">
      <dgm:prSet presAssocID="{C7344D4F-AC55-4542-B0C5-1A4BD6D86A5A}" presName="rootComposite" presStyleCnt="0"/>
      <dgm:spPr/>
    </dgm:pt>
    <dgm:pt modelId="{1939FA60-3C85-4ECD-8AB1-CC06D188314C}" type="pres">
      <dgm:prSet presAssocID="{C7344D4F-AC55-4542-B0C5-1A4BD6D86A5A}" presName="rootText" presStyleLbl="node2" presStyleIdx="2" presStyleCnt="4">
        <dgm:presLayoutVars>
          <dgm:chPref val="3"/>
        </dgm:presLayoutVars>
      </dgm:prSet>
      <dgm:spPr/>
    </dgm:pt>
    <dgm:pt modelId="{33CEF653-B936-41AD-BFEC-4CE59AEE5C51}" type="pres">
      <dgm:prSet presAssocID="{C7344D4F-AC55-4542-B0C5-1A4BD6D86A5A}" presName="rootConnector" presStyleLbl="node2" presStyleIdx="2" presStyleCnt="4"/>
      <dgm:spPr/>
    </dgm:pt>
    <dgm:pt modelId="{72C4AE4D-2A46-4475-9DAA-F54F13F6C455}" type="pres">
      <dgm:prSet presAssocID="{C7344D4F-AC55-4542-B0C5-1A4BD6D86A5A}" presName="hierChild4" presStyleCnt="0"/>
      <dgm:spPr/>
    </dgm:pt>
    <dgm:pt modelId="{468BD026-8ACA-46ED-9CBD-70A80BAC089C}" type="pres">
      <dgm:prSet presAssocID="{C7344D4F-AC55-4542-B0C5-1A4BD6D86A5A}" presName="hierChild5" presStyleCnt="0"/>
      <dgm:spPr/>
    </dgm:pt>
    <dgm:pt modelId="{3BCB1A70-0925-4BB3-9C76-2653DF8C5C34}" type="pres">
      <dgm:prSet presAssocID="{97E8E49E-42D0-429C-A7AC-7A1A26865AD1}" presName="Name37" presStyleLbl="parChTrans1D2" presStyleIdx="3" presStyleCnt="4"/>
      <dgm:spPr/>
    </dgm:pt>
    <dgm:pt modelId="{3632CE6F-F16F-40E9-9352-2B9F197BC5FC}" type="pres">
      <dgm:prSet presAssocID="{6B315050-53E8-4BE7-97DD-E0D9D6916BD4}" presName="hierRoot2" presStyleCnt="0">
        <dgm:presLayoutVars>
          <dgm:hierBranch val="init"/>
        </dgm:presLayoutVars>
      </dgm:prSet>
      <dgm:spPr/>
    </dgm:pt>
    <dgm:pt modelId="{B42B7E22-45CE-4F62-B9B9-2026926A8B38}" type="pres">
      <dgm:prSet presAssocID="{6B315050-53E8-4BE7-97DD-E0D9D6916BD4}" presName="rootComposite" presStyleCnt="0"/>
      <dgm:spPr/>
    </dgm:pt>
    <dgm:pt modelId="{A244B2C9-364F-4CBD-9A2E-A1880B95DB58}" type="pres">
      <dgm:prSet presAssocID="{6B315050-53E8-4BE7-97DD-E0D9D6916BD4}" presName="rootText" presStyleLbl="node2" presStyleIdx="3" presStyleCnt="4">
        <dgm:presLayoutVars>
          <dgm:chPref val="3"/>
        </dgm:presLayoutVars>
      </dgm:prSet>
      <dgm:spPr/>
    </dgm:pt>
    <dgm:pt modelId="{D2555E0C-570A-437A-8A4E-167A7C5F872E}" type="pres">
      <dgm:prSet presAssocID="{6B315050-53E8-4BE7-97DD-E0D9D6916BD4}" presName="rootConnector" presStyleLbl="node2" presStyleIdx="3" presStyleCnt="4"/>
      <dgm:spPr/>
    </dgm:pt>
    <dgm:pt modelId="{19846F89-721A-4468-876E-0D666884A6C4}" type="pres">
      <dgm:prSet presAssocID="{6B315050-53E8-4BE7-97DD-E0D9D6916BD4}" presName="hierChild4" presStyleCnt="0"/>
      <dgm:spPr/>
    </dgm:pt>
    <dgm:pt modelId="{1A28D2BE-D546-470D-B35A-CD0B7319ED02}" type="pres">
      <dgm:prSet presAssocID="{6B315050-53E8-4BE7-97DD-E0D9D6916BD4}" presName="hierChild5" presStyleCnt="0"/>
      <dgm:spPr/>
    </dgm:pt>
    <dgm:pt modelId="{C2C6C4EF-0641-4B2F-85E3-4DF67D58F987}" type="pres">
      <dgm:prSet presAssocID="{EB31774A-FC45-4CEE-93A0-7880DCDAA8A6}" presName="hierChild3" presStyleCnt="0"/>
      <dgm:spPr/>
    </dgm:pt>
  </dgm:ptLst>
  <dgm:cxnLst>
    <dgm:cxn modelId="{06D8770A-48CF-43AD-8A73-C8E5C3A30E74}" type="presOf" srcId="{5E237F4D-D993-443C-9571-49F4D3D35D09}" destId="{E0D3D7A1-2EBA-48BB-94EF-23FB8A5B101B}" srcOrd="0" destOrd="0" presId="urn:microsoft.com/office/officeart/2005/8/layout/orgChart1"/>
    <dgm:cxn modelId="{58CF290C-1B66-474A-B5BA-50030E260B57}" type="presOf" srcId="{3073A629-B7C5-4094-B914-B344A22C288E}" destId="{C1BCF776-4728-4BDC-AC14-9053E3E87BB2}" srcOrd="0" destOrd="0" presId="urn:microsoft.com/office/officeart/2005/8/layout/orgChart1"/>
    <dgm:cxn modelId="{FDABFD0F-B1D3-43EA-AB19-2E8DA3388499}" type="presOf" srcId="{1C05E417-CBC8-4768-B8BA-E40381D11025}" destId="{3C401A46-E663-4221-BC00-D6C98DBFC0DA}" srcOrd="0" destOrd="0" presId="urn:microsoft.com/office/officeart/2005/8/layout/orgChart1"/>
    <dgm:cxn modelId="{6645D711-9324-4A86-9F5F-E57F992F201E}" type="presOf" srcId="{1CED81EF-1A0E-4416-87AE-CA84ECB60543}" destId="{6E3E5DEA-C8CA-4171-9FE2-69B933EBB142}" srcOrd="1" destOrd="0" presId="urn:microsoft.com/office/officeart/2005/8/layout/orgChart1"/>
    <dgm:cxn modelId="{706F531B-959E-4B0F-ABBD-1574C78A4E84}" type="presOf" srcId="{6B315050-53E8-4BE7-97DD-E0D9D6916BD4}" destId="{D2555E0C-570A-437A-8A4E-167A7C5F872E}" srcOrd="1" destOrd="0" presId="urn:microsoft.com/office/officeart/2005/8/layout/orgChart1"/>
    <dgm:cxn modelId="{A2FFA321-A9B8-4531-9F6B-AF1312976D5B}" srcId="{EB31774A-FC45-4CEE-93A0-7880DCDAA8A6}" destId="{C7344D4F-AC55-4542-B0C5-1A4BD6D86A5A}" srcOrd="2" destOrd="0" parTransId="{5E237F4D-D993-443C-9571-49F4D3D35D09}" sibTransId="{8B2FC72C-0964-4939-B635-BB42CBEEF839}"/>
    <dgm:cxn modelId="{E6EAC529-124F-4526-906A-995AE2F04219}" type="presOf" srcId="{348EE07B-7568-4DD3-92E4-E8112694A18F}" destId="{0A192288-4CCE-486A-824B-4DC3C1B59DFD}" srcOrd="0" destOrd="0" presId="urn:microsoft.com/office/officeart/2005/8/layout/orgChart1"/>
    <dgm:cxn modelId="{F8DD9337-0CCD-4056-83DB-EEB0443AD90D}" type="presOf" srcId="{EB31774A-FC45-4CEE-93A0-7880DCDAA8A6}" destId="{3F393E8E-FC99-464C-A796-C0B0D0329EC6}" srcOrd="0" destOrd="0" presId="urn:microsoft.com/office/officeart/2005/8/layout/orgChart1"/>
    <dgm:cxn modelId="{A3ADC538-8CB3-406F-AE31-F72AC889F82D}" type="presOf" srcId="{684AFECF-A4E7-41D9-804A-70B33144E734}" destId="{89F203DB-29B6-4056-BEE8-F59351F7BF7F}" srcOrd="0" destOrd="0" presId="urn:microsoft.com/office/officeart/2005/8/layout/orgChart1"/>
    <dgm:cxn modelId="{D32FA242-E8CE-4462-B117-D379509781E3}" type="presOf" srcId="{6B315050-53E8-4BE7-97DD-E0D9D6916BD4}" destId="{A244B2C9-364F-4CBD-9A2E-A1880B95DB58}" srcOrd="0" destOrd="0" presId="urn:microsoft.com/office/officeart/2005/8/layout/orgChart1"/>
    <dgm:cxn modelId="{FBE18663-680D-4141-9666-F3FBCB69D271}" type="presOf" srcId="{C32603A7-9824-4927-90D9-8BA501A57D88}" destId="{4770C2B7-23EA-4DD0-836B-44C3128CBB18}" srcOrd="0" destOrd="0" presId="urn:microsoft.com/office/officeart/2005/8/layout/orgChart1"/>
    <dgm:cxn modelId="{34392A64-53A9-48F5-B6B0-C1532FBD6A45}" srcId="{363B5077-95E5-4600-AD7F-4316F075158E}" destId="{EB31774A-FC45-4CEE-93A0-7880DCDAA8A6}" srcOrd="0" destOrd="0" parTransId="{D37D4847-2324-47D8-A258-40B92018EEC6}" sibTransId="{425B9FA0-8575-425D-87DA-76C9A6358008}"/>
    <dgm:cxn modelId="{23DDB468-7EF6-4118-B459-AC2DACA6E217}" type="presOf" srcId="{C7344D4F-AC55-4542-B0C5-1A4BD6D86A5A}" destId="{33CEF653-B936-41AD-BFEC-4CE59AEE5C51}" srcOrd="1" destOrd="0" presId="urn:microsoft.com/office/officeart/2005/8/layout/orgChart1"/>
    <dgm:cxn modelId="{CE06AC49-30B8-412C-A3C8-EB7A1A332CD6}" srcId="{04ACE495-0563-4D5B-A20C-953E5D301550}" destId="{EEB8B808-448B-46E2-A4CE-AF5E66941269}" srcOrd="2" destOrd="0" parTransId="{1C05E417-CBC8-4768-B8BA-E40381D11025}" sibTransId="{5A5FE994-8129-4601-9C1E-FF222AD5BB47}"/>
    <dgm:cxn modelId="{4C39936C-3E22-4E41-9D2B-28F21C41F376}" srcId="{EB31774A-FC45-4CEE-93A0-7880DCDAA8A6}" destId="{04ACE495-0563-4D5B-A20C-953E5D301550}" srcOrd="0" destOrd="0" parTransId="{B35D838D-68A7-497F-93AD-7D88C13F3EAD}" sibTransId="{493BBFDC-7C9C-4F7F-B1F3-A90204EEC12E}"/>
    <dgm:cxn modelId="{83CB5474-64D8-465A-9FAE-ADE3CF8DAB5A}" type="presOf" srcId="{04ACE495-0563-4D5B-A20C-953E5D301550}" destId="{CEC79B44-C391-48A4-975F-C195DAC06B88}" srcOrd="0" destOrd="0" presId="urn:microsoft.com/office/officeart/2005/8/layout/orgChart1"/>
    <dgm:cxn modelId="{3D476975-A469-4308-8909-66703F83B340}" srcId="{04ACE495-0563-4D5B-A20C-953E5D301550}" destId="{E29C0921-FD8D-4A26-ACAF-D0FD1EF99381}" srcOrd="0" destOrd="0" parTransId="{684AFECF-A4E7-41D9-804A-70B33144E734}" sibTransId="{2E906141-01DC-4E2A-86E0-A182D0BDCF74}"/>
    <dgm:cxn modelId="{E0674F78-111C-47F6-8617-8FCC591AFAE7}" type="presOf" srcId="{EEB8B808-448B-46E2-A4CE-AF5E66941269}" destId="{6A11C9F0-1E91-41E6-AB1D-F112804DD160}" srcOrd="0" destOrd="0" presId="urn:microsoft.com/office/officeart/2005/8/layout/orgChart1"/>
    <dgm:cxn modelId="{1ECDDD79-00FA-4FFA-B59F-70B3E93A85A0}" type="presOf" srcId="{E29C0921-FD8D-4A26-ACAF-D0FD1EF99381}" destId="{1A2CEB2C-EA16-4554-9360-9F986B9DE4F9}" srcOrd="0" destOrd="0" presId="urn:microsoft.com/office/officeart/2005/8/layout/orgChart1"/>
    <dgm:cxn modelId="{4DA7EF88-BB80-4619-A853-5A5F07DDE478}" type="presOf" srcId="{3073A629-B7C5-4094-B914-B344A22C288E}" destId="{822EB1C0-8C07-4758-8132-32E9DC3A881E}" srcOrd="1" destOrd="0" presId="urn:microsoft.com/office/officeart/2005/8/layout/orgChart1"/>
    <dgm:cxn modelId="{22570191-0FB5-465B-B511-14EA2C169677}" type="presOf" srcId="{EB31774A-FC45-4CEE-93A0-7880DCDAA8A6}" destId="{D6294495-EBC4-4B49-8DD2-C230146D0CCC}" srcOrd="1" destOrd="0" presId="urn:microsoft.com/office/officeart/2005/8/layout/orgChart1"/>
    <dgm:cxn modelId="{7F5DC69C-4123-4F15-B480-24EC6437AB43}" srcId="{EB31774A-FC45-4CEE-93A0-7880DCDAA8A6}" destId="{1CED81EF-1A0E-4416-87AE-CA84ECB60543}" srcOrd="1" destOrd="0" parTransId="{348EE07B-7568-4DD3-92E4-E8112694A18F}" sibTransId="{B38A174F-AA2A-4CB1-B34A-181738824EE9}"/>
    <dgm:cxn modelId="{99175BB0-9C5E-4691-92CD-60F4E0968AB4}" type="presOf" srcId="{B35D838D-68A7-497F-93AD-7D88C13F3EAD}" destId="{9799456F-58C3-4BC3-8783-B9DABC330B5B}" srcOrd="0" destOrd="0" presId="urn:microsoft.com/office/officeart/2005/8/layout/orgChart1"/>
    <dgm:cxn modelId="{554093B2-F689-4BE9-9E51-954EB39C5D7D}" type="presOf" srcId="{363B5077-95E5-4600-AD7F-4316F075158E}" destId="{1AAA350B-37F8-4788-B3E2-5EC49CC9E5E9}" srcOrd="0" destOrd="0" presId="urn:microsoft.com/office/officeart/2005/8/layout/orgChart1"/>
    <dgm:cxn modelId="{D775D2B3-3609-417F-BFEC-2C8696EFD530}" type="presOf" srcId="{1CED81EF-1A0E-4416-87AE-CA84ECB60543}" destId="{E44EA664-E02E-47DF-9CC4-BB28EE0B9986}" srcOrd="0" destOrd="0" presId="urn:microsoft.com/office/officeart/2005/8/layout/orgChart1"/>
    <dgm:cxn modelId="{DDECEFBD-9887-4E49-AD56-81E2010D7AFE}" srcId="{04ACE495-0563-4D5B-A20C-953E5D301550}" destId="{3073A629-B7C5-4094-B914-B344A22C288E}" srcOrd="1" destOrd="0" parTransId="{C32603A7-9824-4927-90D9-8BA501A57D88}" sibTransId="{CDE9FBCE-612F-4222-BE27-8354E22DCE45}"/>
    <dgm:cxn modelId="{249E87C4-7D9D-4634-84C9-A331467BF4A5}" type="presOf" srcId="{EEB8B808-448B-46E2-A4CE-AF5E66941269}" destId="{F744B80D-CCCA-41F6-A598-0812CFA8E177}" srcOrd="1" destOrd="0" presId="urn:microsoft.com/office/officeart/2005/8/layout/orgChart1"/>
    <dgm:cxn modelId="{70CEFED0-99A3-49B1-B05C-1D60C8F3C89B}" type="presOf" srcId="{C7344D4F-AC55-4542-B0C5-1A4BD6D86A5A}" destId="{1939FA60-3C85-4ECD-8AB1-CC06D188314C}" srcOrd="0" destOrd="0" presId="urn:microsoft.com/office/officeart/2005/8/layout/orgChart1"/>
    <dgm:cxn modelId="{8A2726D2-82F8-4746-BDDD-FCF4FE3DA11E}" type="presOf" srcId="{97E8E49E-42D0-429C-A7AC-7A1A26865AD1}" destId="{3BCB1A70-0925-4BB3-9C76-2653DF8C5C34}" srcOrd="0" destOrd="0" presId="urn:microsoft.com/office/officeart/2005/8/layout/orgChart1"/>
    <dgm:cxn modelId="{62FAA8D2-E1F8-45AB-89D8-71DD21A62D48}" srcId="{EB31774A-FC45-4CEE-93A0-7880DCDAA8A6}" destId="{6B315050-53E8-4BE7-97DD-E0D9D6916BD4}" srcOrd="3" destOrd="0" parTransId="{97E8E49E-42D0-429C-A7AC-7A1A26865AD1}" sibTransId="{788B2B56-13CB-4DD6-B754-4C696077F84C}"/>
    <dgm:cxn modelId="{2315F1D6-8EBF-4CD2-B910-FE66BB86EAFA}" type="presOf" srcId="{E29C0921-FD8D-4A26-ACAF-D0FD1EF99381}" destId="{0A2B5630-C559-445B-A49B-239A26FE6268}" srcOrd="1" destOrd="0" presId="urn:microsoft.com/office/officeart/2005/8/layout/orgChart1"/>
    <dgm:cxn modelId="{24134CE9-C935-41F7-8506-CF55F0F7C86E}" type="presOf" srcId="{04ACE495-0563-4D5B-A20C-953E5D301550}" destId="{0A4FEF3F-E439-4380-BB9D-E4C15E0A5054}" srcOrd="1" destOrd="0" presId="urn:microsoft.com/office/officeart/2005/8/layout/orgChart1"/>
    <dgm:cxn modelId="{2D0C3FD3-B452-4C67-B41B-AAEA075FC82A}" type="presParOf" srcId="{1AAA350B-37F8-4788-B3E2-5EC49CC9E5E9}" destId="{027BA053-7C64-4902-A844-C96DA3A1FB02}" srcOrd="0" destOrd="0" presId="urn:microsoft.com/office/officeart/2005/8/layout/orgChart1"/>
    <dgm:cxn modelId="{FE3DF03E-CFAF-444B-AB90-96D4B2A414B2}" type="presParOf" srcId="{027BA053-7C64-4902-A844-C96DA3A1FB02}" destId="{DAC7552C-503E-498F-8466-EF8BF5693C20}" srcOrd="0" destOrd="0" presId="urn:microsoft.com/office/officeart/2005/8/layout/orgChart1"/>
    <dgm:cxn modelId="{C2893E1C-8CF1-4748-A24E-DD3DEA463CB9}" type="presParOf" srcId="{DAC7552C-503E-498F-8466-EF8BF5693C20}" destId="{3F393E8E-FC99-464C-A796-C0B0D0329EC6}" srcOrd="0" destOrd="0" presId="urn:microsoft.com/office/officeart/2005/8/layout/orgChart1"/>
    <dgm:cxn modelId="{37ACF4AB-4C0A-4C45-9F9A-BB4391AA84BA}" type="presParOf" srcId="{DAC7552C-503E-498F-8466-EF8BF5693C20}" destId="{D6294495-EBC4-4B49-8DD2-C230146D0CCC}" srcOrd="1" destOrd="0" presId="urn:microsoft.com/office/officeart/2005/8/layout/orgChart1"/>
    <dgm:cxn modelId="{E877FBF4-502F-4105-8B1E-0CC1187C8955}" type="presParOf" srcId="{027BA053-7C64-4902-A844-C96DA3A1FB02}" destId="{BF195A1A-E7B2-441E-87B2-FEC3D26CE8C9}" srcOrd="1" destOrd="0" presId="urn:microsoft.com/office/officeart/2005/8/layout/orgChart1"/>
    <dgm:cxn modelId="{EDFA95EC-0314-440F-A389-B0003465DE43}" type="presParOf" srcId="{BF195A1A-E7B2-441E-87B2-FEC3D26CE8C9}" destId="{9799456F-58C3-4BC3-8783-B9DABC330B5B}" srcOrd="0" destOrd="0" presId="urn:microsoft.com/office/officeart/2005/8/layout/orgChart1"/>
    <dgm:cxn modelId="{BD01383A-31D0-434D-AAA2-78F16951DDE7}" type="presParOf" srcId="{BF195A1A-E7B2-441E-87B2-FEC3D26CE8C9}" destId="{E51B781D-72DE-4CD0-8EA8-90432818DA56}" srcOrd="1" destOrd="0" presId="urn:microsoft.com/office/officeart/2005/8/layout/orgChart1"/>
    <dgm:cxn modelId="{6C7727F1-9DB4-4906-8959-932F3EE68ECB}" type="presParOf" srcId="{E51B781D-72DE-4CD0-8EA8-90432818DA56}" destId="{1E8DF084-76BE-4525-83E7-6B7E92CE968A}" srcOrd="0" destOrd="0" presId="urn:microsoft.com/office/officeart/2005/8/layout/orgChart1"/>
    <dgm:cxn modelId="{DA87B488-FDCC-412F-A443-51E20952BC34}" type="presParOf" srcId="{1E8DF084-76BE-4525-83E7-6B7E92CE968A}" destId="{CEC79B44-C391-48A4-975F-C195DAC06B88}" srcOrd="0" destOrd="0" presId="urn:microsoft.com/office/officeart/2005/8/layout/orgChart1"/>
    <dgm:cxn modelId="{B2A7E6EF-B038-4FD8-8011-6EA8497E21A1}" type="presParOf" srcId="{1E8DF084-76BE-4525-83E7-6B7E92CE968A}" destId="{0A4FEF3F-E439-4380-BB9D-E4C15E0A5054}" srcOrd="1" destOrd="0" presId="urn:microsoft.com/office/officeart/2005/8/layout/orgChart1"/>
    <dgm:cxn modelId="{415F51B4-0E9F-4998-ACBB-B127B5CF1B1A}" type="presParOf" srcId="{E51B781D-72DE-4CD0-8EA8-90432818DA56}" destId="{6772F23F-AF32-4B28-9A33-DB509DC7D817}" srcOrd="1" destOrd="0" presId="urn:microsoft.com/office/officeart/2005/8/layout/orgChart1"/>
    <dgm:cxn modelId="{C2F582BC-CD79-4081-B4D5-C6150D6E7588}" type="presParOf" srcId="{6772F23F-AF32-4B28-9A33-DB509DC7D817}" destId="{89F203DB-29B6-4056-BEE8-F59351F7BF7F}" srcOrd="0" destOrd="0" presId="urn:microsoft.com/office/officeart/2005/8/layout/orgChart1"/>
    <dgm:cxn modelId="{E0D6A115-A375-4321-805F-181CC2430154}" type="presParOf" srcId="{6772F23F-AF32-4B28-9A33-DB509DC7D817}" destId="{29B8DFB0-0EF5-4AA2-B517-7B64EF572E82}" srcOrd="1" destOrd="0" presId="urn:microsoft.com/office/officeart/2005/8/layout/orgChart1"/>
    <dgm:cxn modelId="{2CB40D75-3D08-4C77-B8E9-31F460357038}" type="presParOf" srcId="{29B8DFB0-0EF5-4AA2-B517-7B64EF572E82}" destId="{B8C3AAA9-7F1A-4FD5-B53B-0913F99D9CE3}" srcOrd="0" destOrd="0" presId="urn:microsoft.com/office/officeart/2005/8/layout/orgChart1"/>
    <dgm:cxn modelId="{98E4E362-ADB1-40E1-9BF7-9C8D0BBF77F7}" type="presParOf" srcId="{B8C3AAA9-7F1A-4FD5-B53B-0913F99D9CE3}" destId="{1A2CEB2C-EA16-4554-9360-9F986B9DE4F9}" srcOrd="0" destOrd="0" presId="urn:microsoft.com/office/officeart/2005/8/layout/orgChart1"/>
    <dgm:cxn modelId="{74E8AB88-4ADE-4F82-8164-A579D103F9EE}" type="presParOf" srcId="{B8C3AAA9-7F1A-4FD5-B53B-0913F99D9CE3}" destId="{0A2B5630-C559-445B-A49B-239A26FE6268}" srcOrd="1" destOrd="0" presId="urn:microsoft.com/office/officeart/2005/8/layout/orgChart1"/>
    <dgm:cxn modelId="{D27A4F58-63B5-47F2-B9AA-A35B2873A50A}" type="presParOf" srcId="{29B8DFB0-0EF5-4AA2-B517-7B64EF572E82}" destId="{6768C80B-E165-4C2A-AB36-D399A1270C99}" srcOrd="1" destOrd="0" presId="urn:microsoft.com/office/officeart/2005/8/layout/orgChart1"/>
    <dgm:cxn modelId="{CFD0DDF6-8D31-4078-A219-7986E928F6EC}" type="presParOf" srcId="{29B8DFB0-0EF5-4AA2-B517-7B64EF572E82}" destId="{71C385E8-7DEB-45B3-9367-472D71D5B71D}" srcOrd="2" destOrd="0" presId="urn:microsoft.com/office/officeart/2005/8/layout/orgChart1"/>
    <dgm:cxn modelId="{4EB95466-0F45-41AB-A817-5092CFD49F45}" type="presParOf" srcId="{6772F23F-AF32-4B28-9A33-DB509DC7D817}" destId="{4770C2B7-23EA-4DD0-836B-44C3128CBB18}" srcOrd="2" destOrd="0" presId="urn:microsoft.com/office/officeart/2005/8/layout/orgChart1"/>
    <dgm:cxn modelId="{63B96BC1-C206-4268-B64F-0C461271A9A1}" type="presParOf" srcId="{6772F23F-AF32-4B28-9A33-DB509DC7D817}" destId="{EF505F1A-C83D-4E44-99CB-3EBA35016889}" srcOrd="3" destOrd="0" presId="urn:microsoft.com/office/officeart/2005/8/layout/orgChart1"/>
    <dgm:cxn modelId="{40F08531-5519-4A23-A671-113805F544DD}" type="presParOf" srcId="{EF505F1A-C83D-4E44-99CB-3EBA35016889}" destId="{B5AB66E3-7E69-4823-A4BB-FDF3F273A777}" srcOrd="0" destOrd="0" presId="urn:microsoft.com/office/officeart/2005/8/layout/orgChart1"/>
    <dgm:cxn modelId="{050E97BD-B9DA-44A3-87EF-DD2D7C46E674}" type="presParOf" srcId="{B5AB66E3-7E69-4823-A4BB-FDF3F273A777}" destId="{C1BCF776-4728-4BDC-AC14-9053E3E87BB2}" srcOrd="0" destOrd="0" presId="urn:microsoft.com/office/officeart/2005/8/layout/orgChart1"/>
    <dgm:cxn modelId="{9AD62568-31A4-4E68-B257-3613315D0EFA}" type="presParOf" srcId="{B5AB66E3-7E69-4823-A4BB-FDF3F273A777}" destId="{822EB1C0-8C07-4758-8132-32E9DC3A881E}" srcOrd="1" destOrd="0" presId="urn:microsoft.com/office/officeart/2005/8/layout/orgChart1"/>
    <dgm:cxn modelId="{BCECF0FC-9DD6-4A8D-B84D-F8AD7DE25222}" type="presParOf" srcId="{EF505F1A-C83D-4E44-99CB-3EBA35016889}" destId="{01018DEC-6441-4F7E-B3AB-47FEEACB1E83}" srcOrd="1" destOrd="0" presId="urn:microsoft.com/office/officeart/2005/8/layout/orgChart1"/>
    <dgm:cxn modelId="{207826EE-C2F9-4D13-B27C-613A4319338E}" type="presParOf" srcId="{EF505F1A-C83D-4E44-99CB-3EBA35016889}" destId="{88C33201-214E-4E81-A147-0822497DDC01}" srcOrd="2" destOrd="0" presId="urn:microsoft.com/office/officeart/2005/8/layout/orgChart1"/>
    <dgm:cxn modelId="{E6422069-279B-4AB0-A8F4-B83FD65C0236}" type="presParOf" srcId="{6772F23F-AF32-4B28-9A33-DB509DC7D817}" destId="{3C401A46-E663-4221-BC00-D6C98DBFC0DA}" srcOrd="4" destOrd="0" presId="urn:microsoft.com/office/officeart/2005/8/layout/orgChart1"/>
    <dgm:cxn modelId="{1A9372B3-70C1-4743-A7A5-EDC3E27E0217}" type="presParOf" srcId="{6772F23F-AF32-4B28-9A33-DB509DC7D817}" destId="{BC49EB8B-7747-43A3-9329-232F7D05815B}" srcOrd="5" destOrd="0" presId="urn:microsoft.com/office/officeart/2005/8/layout/orgChart1"/>
    <dgm:cxn modelId="{62004081-8731-4F14-9FA7-8E6A6CB13D49}" type="presParOf" srcId="{BC49EB8B-7747-43A3-9329-232F7D05815B}" destId="{693D6113-1FB6-4B2D-9667-4A1396B7EB50}" srcOrd="0" destOrd="0" presId="urn:microsoft.com/office/officeart/2005/8/layout/orgChart1"/>
    <dgm:cxn modelId="{B68220BE-8889-487B-9E52-8B99D37A61A3}" type="presParOf" srcId="{693D6113-1FB6-4B2D-9667-4A1396B7EB50}" destId="{6A11C9F0-1E91-41E6-AB1D-F112804DD160}" srcOrd="0" destOrd="0" presId="urn:microsoft.com/office/officeart/2005/8/layout/orgChart1"/>
    <dgm:cxn modelId="{412F8EE7-FC0A-4E45-82DF-7C4857BB2E38}" type="presParOf" srcId="{693D6113-1FB6-4B2D-9667-4A1396B7EB50}" destId="{F744B80D-CCCA-41F6-A598-0812CFA8E177}" srcOrd="1" destOrd="0" presId="urn:microsoft.com/office/officeart/2005/8/layout/orgChart1"/>
    <dgm:cxn modelId="{6BD87FFA-57CB-45F2-854A-C42684D91B58}" type="presParOf" srcId="{BC49EB8B-7747-43A3-9329-232F7D05815B}" destId="{B9E0CE6F-3168-4938-8C4B-F250A0B56293}" srcOrd="1" destOrd="0" presId="urn:microsoft.com/office/officeart/2005/8/layout/orgChart1"/>
    <dgm:cxn modelId="{ED0B0AB1-5E33-4633-AD24-434D95C3BF27}" type="presParOf" srcId="{BC49EB8B-7747-43A3-9329-232F7D05815B}" destId="{301E2249-747A-41A7-B948-F744A533FD69}" srcOrd="2" destOrd="0" presId="urn:microsoft.com/office/officeart/2005/8/layout/orgChart1"/>
    <dgm:cxn modelId="{01390C2A-AC8B-4776-ABD9-0858C302F552}" type="presParOf" srcId="{E51B781D-72DE-4CD0-8EA8-90432818DA56}" destId="{5C73FBCC-79C2-466A-A61A-819B12AF6361}" srcOrd="2" destOrd="0" presId="urn:microsoft.com/office/officeart/2005/8/layout/orgChart1"/>
    <dgm:cxn modelId="{528171DD-4409-4D2C-933D-9B29D3BB3C34}" type="presParOf" srcId="{BF195A1A-E7B2-441E-87B2-FEC3D26CE8C9}" destId="{0A192288-4CCE-486A-824B-4DC3C1B59DFD}" srcOrd="2" destOrd="0" presId="urn:microsoft.com/office/officeart/2005/8/layout/orgChart1"/>
    <dgm:cxn modelId="{B335E463-E735-4FA3-8819-602107EF917F}" type="presParOf" srcId="{BF195A1A-E7B2-441E-87B2-FEC3D26CE8C9}" destId="{8ED57CBD-73CA-4EB4-B969-790706A2BAF4}" srcOrd="3" destOrd="0" presId="urn:microsoft.com/office/officeart/2005/8/layout/orgChart1"/>
    <dgm:cxn modelId="{D513AF89-9318-4834-B9C5-D4CAA21F9401}" type="presParOf" srcId="{8ED57CBD-73CA-4EB4-B969-790706A2BAF4}" destId="{CDB070C4-E237-49FB-A096-87C9B2852EC0}" srcOrd="0" destOrd="0" presId="urn:microsoft.com/office/officeart/2005/8/layout/orgChart1"/>
    <dgm:cxn modelId="{BE34A6E8-112F-497F-A5ED-9CDBA71D5112}" type="presParOf" srcId="{CDB070C4-E237-49FB-A096-87C9B2852EC0}" destId="{E44EA664-E02E-47DF-9CC4-BB28EE0B9986}" srcOrd="0" destOrd="0" presId="urn:microsoft.com/office/officeart/2005/8/layout/orgChart1"/>
    <dgm:cxn modelId="{1495F78B-30CD-4DF8-ABB3-0C93C760EDFA}" type="presParOf" srcId="{CDB070C4-E237-49FB-A096-87C9B2852EC0}" destId="{6E3E5DEA-C8CA-4171-9FE2-69B933EBB142}" srcOrd="1" destOrd="0" presId="urn:microsoft.com/office/officeart/2005/8/layout/orgChart1"/>
    <dgm:cxn modelId="{4049CE4B-DDC4-440A-84BE-BCB072E90CEB}" type="presParOf" srcId="{8ED57CBD-73CA-4EB4-B969-790706A2BAF4}" destId="{B49D3E8A-903B-4093-99C5-5A8EA181B099}" srcOrd="1" destOrd="0" presId="urn:microsoft.com/office/officeart/2005/8/layout/orgChart1"/>
    <dgm:cxn modelId="{BC453F83-F301-45B3-A497-D6F64759E0CB}" type="presParOf" srcId="{8ED57CBD-73CA-4EB4-B969-790706A2BAF4}" destId="{E2565973-9A00-496F-A93A-E5AEB073249D}" srcOrd="2" destOrd="0" presId="urn:microsoft.com/office/officeart/2005/8/layout/orgChart1"/>
    <dgm:cxn modelId="{2DB5B2E5-533B-4508-BF33-0185E877182A}" type="presParOf" srcId="{BF195A1A-E7B2-441E-87B2-FEC3D26CE8C9}" destId="{E0D3D7A1-2EBA-48BB-94EF-23FB8A5B101B}" srcOrd="4" destOrd="0" presId="urn:microsoft.com/office/officeart/2005/8/layout/orgChart1"/>
    <dgm:cxn modelId="{13D6A749-C01D-4543-ABCC-30B29517C5CA}" type="presParOf" srcId="{BF195A1A-E7B2-441E-87B2-FEC3D26CE8C9}" destId="{20855B67-3AE2-4C90-933C-EC2E27FD0B26}" srcOrd="5" destOrd="0" presId="urn:microsoft.com/office/officeart/2005/8/layout/orgChart1"/>
    <dgm:cxn modelId="{1E962E8C-A1C5-45CD-B4CC-47AC7B4C1CA8}" type="presParOf" srcId="{20855B67-3AE2-4C90-933C-EC2E27FD0B26}" destId="{4EB102A4-78C5-4BB0-8868-0DC705D3229D}" srcOrd="0" destOrd="0" presId="urn:microsoft.com/office/officeart/2005/8/layout/orgChart1"/>
    <dgm:cxn modelId="{91997F99-738E-4137-BA7A-0DE8F57F3849}" type="presParOf" srcId="{4EB102A4-78C5-4BB0-8868-0DC705D3229D}" destId="{1939FA60-3C85-4ECD-8AB1-CC06D188314C}" srcOrd="0" destOrd="0" presId="urn:microsoft.com/office/officeart/2005/8/layout/orgChart1"/>
    <dgm:cxn modelId="{F8B9E699-C4C1-4FA5-86D0-D8D2F8806813}" type="presParOf" srcId="{4EB102A4-78C5-4BB0-8868-0DC705D3229D}" destId="{33CEF653-B936-41AD-BFEC-4CE59AEE5C51}" srcOrd="1" destOrd="0" presId="urn:microsoft.com/office/officeart/2005/8/layout/orgChart1"/>
    <dgm:cxn modelId="{0AA86C16-F0CC-4576-9694-BE7850FEA387}" type="presParOf" srcId="{20855B67-3AE2-4C90-933C-EC2E27FD0B26}" destId="{72C4AE4D-2A46-4475-9DAA-F54F13F6C455}" srcOrd="1" destOrd="0" presId="urn:microsoft.com/office/officeart/2005/8/layout/orgChart1"/>
    <dgm:cxn modelId="{3A568121-CB77-411C-97A8-CF393E21CF31}" type="presParOf" srcId="{20855B67-3AE2-4C90-933C-EC2E27FD0B26}" destId="{468BD026-8ACA-46ED-9CBD-70A80BAC089C}" srcOrd="2" destOrd="0" presId="urn:microsoft.com/office/officeart/2005/8/layout/orgChart1"/>
    <dgm:cxn modelId="{23349395-FBAF-4962-8AED-88FAE36ADA51}" type="presParOf" srcId="{BF195A1A-E7B2-441E-87B2-FEC3D26CE8C9}" destId="{3BCB1A70-0925-4BB3-9C76-2653DF8C5C34}" srcOrd="6" destOrd="0" presId="urn:microsoft.com/office/officeart/2005/8/layout/orgChart1"/>
    <dgm:cxn modelId="{AF4A3407-CCD1-4E64-BD64-515AB70FAB42}" type="presParOf" srcId="{BF195A1A-E7B2-441E-87B2-FEC3D26CE8C9}" destId="{3632CE6F-F16F-40E9-9352-2B9F197BC5FC}" srcOrd="7" destOrd="0" presId="urn:microsoft.com/office/officeart/2005/8/layout/orgChart1"/>
    <dgm:cxn modelId="{D8165D22-D3B9-45B5-B0C5-EBA879C953CF}" type="presParOf" srcId="{3632CE6F-F16F-40E9-9352-2B9F197BC5FC}" destId="{B42B7E22-45CE-4F62-B9B9-2026926A8B38}" srcOrd="0" destOrd="0" presId="urn:microsoft.com/office/officeart/2005/8/layout/orgChart1"/>
    <dgm:cxn modelId="{7CF23540-4527-4071-8ED8-83F71765CB75}" type="presParOf" srcId="{B42B7E22-45CE-4F62-B9B9-2026926A8B38}" destId="{A244B2C9-364F-4CBD-9A2E-A1880B95DB58}" srcOrd="0" destOrd="0" presId="urn:microsoft.com/office/officeart/2005/8/layout/orgChart1"/>
    <dgm:cxn modelId="{EDCE2BD1-B8AB-474E-8BE0-894DC94F2E01}" type="presParOf" srcId="{B42B7E22-45CE-4F62-B9B9-2026926A8B38}" destId="{D2555E0C-570A-437A-8A4E-167A7C5F872E}" srcOrd="1" destOrd="0" presId="urn:microsoft.com/office/officeart/2005/8/layout/orgChart1"/>
    <dgm:cxn modelId="{EF88CDF7-F80E-488F-8089-87A2BD624350}" type="presParOf" srcId="{3632CE6F-F16F-40E9-9352-2B9F197BC5FC}" destId="{19846F89-721A-4468-876E-0D666884A6C4}" srcOrd="1" destOrd="0" presId="urn:microsoft.com/office/officeart/2005/8/layout/orgChart1"/>
    <dgm:cxn modelId="{0A7A2B55-FED9-44FA-B55D-21C9FB17A970}" type="presParOf" srcId="{3632CE6F-F16F-40E9-9352-2B9F197BC5FC}" destId="{1A28D2BE-D546-470D-B35A-CD0B7319ED02}" srcOrd="2" destOrd="0" presId="urn:microsoft.com/office/officeart/2005/8/layout/orgChart1"/>
    <dgm:cxn modelId="{73F6771A-C080-48EA-92D4-4C94A88E2336}" type="presParOf" srcId="{027BA053-7C64-4902-A844-C96DA3A1FB02}" destId="{C2C6C4EF-0641-4B2F-85E3-4DF67D58F9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B1A70-0925-4BB3-9C76-2653DF8C5C34}">
      <dsp:nvSpPr>
        <dsp:cNvPr id="0" name=""/>
        <dsp:cNvSpPr/>
      </dsp:nvSpPr>
      <dsp:spPr>
        <a:xfrm>
          <a:off x="4495800" y="578778"/>
          <a:ext cx="2317984" cy="242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99"/>
              </a:lnTo>
              <a:lnTo>
                <a:pt x="2317984" y="121299"/>
              </a:lnTo>
              <a:lnTo>
                <a:pt x="2317984" y="242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3D7A1-2EBA-48BB-94EF-23FB8A5B101B}">
      <dsp:nvSpPr>
        <dsp:cNvPr id="0" name=""/>
        <dsp:cNvSpPr/>
      </dsp:nvSpPr>
      <dsp:spPr>
        <a:xfrm>
          <a:off x="4495800" y="578778"/>
          <a:ext cx="920153" cy="242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99"/>
              </a:lnTo>
              <a:lnTo>
                <a:pt x="920153" y="121299"/>
              </a:lnTo>
              <a:lnTo>
                <a:pt x="920153" y="242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92288-4CCE-486A-824B-4DC3C1B59DFD}">
      <dsp:nvSpPr>
        <dsp:cNvPr id="0" name=""/>
        <dsp:cNvSpPr/>
      </dsp:nvSpPr>
      <dsp:spPr>
        <a:xfrm>
          <a:off x="4018123" y="578778"/>
          <a:ext cx="477676" cy="242598"/>
        </a:xfrm>
        <a:custGeom>
          <a:avLst/>
          <a:gdLst/>
          <a:ahLst/>
          <a:cxnLst/>
          <a:rect l="0" t="0" r="0" b="0"/>
          <a:pathLst>
            <a:path>
              <a:moveTo>
                <a:pt x="477676" y="0"/>
              </a:moveTo>
              <a:lnTo>
                <a:pt x="477676" y="121299"/>
              </a:lnTo>
              <a:lnTo>
                <a:pt x="0" y="121299"/>
              </a:lnTo>
              <a:lnTo>
                <a:pt x="0" y="242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01A46-E663-4221-BC00-D6C98DBFC0DA}">
      <dsp:nvSpPr>
        <dsp:cNvPr id="0" name=""/>
        <dsp:cNvSpPr/>
      </dsp:nvSpPr>
      <dsp:spPr>
        <a:xfrm>
          <a:off x="1759970" y="1398993"/>
          <a:ext cx="239656" cy="2171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1835"/>
              </a:lnTo>
              <a:lnTo>
                <a:pt x="239656" y="2171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0C2B7-23EA-4DD0-836B-44C3128CBB18}">
      <dsp:nvSpPr>
        <dsp:cNvPr id="0" name=""/>
        <dsp:cNvSpPr/>
      </dsp:nvSpPr>
      <dsp:spPr>
        <a:xfrm>
          <a:off x="1759970" y="1398993"/>
          <a:ext cx="239656" cy="135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1621"/>
              </a:lnTo>
              <a:lnTo>
                <a:pt x="239656" y="13516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F203DB-29B6-4056-BEE8-F59351F7BF7F}">
      <dsp:nvSpPr>
        <dsp:cNvPr id="0" name=""/>
        <dsp:cNvSpPr/>
      </dsp:nvSpPr>
      <dsp:spPr>
        <a:xfrm>
          <a:off x="1759970" y="1398993"/>
          <a:ext cx="239656" cy="531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406"/>
              </a:lnTo>
              <a:lnTo>
                <a:pt x="239656" y="5314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9456F-58C3-4BC3-8783-B9DABC330B5B}">
      <dsp:nvSpPr>
        <dsp:cNvPr id="0" name=""/>
        <dsp:cNvSpPr/>
      </dsp:nvSpPr>
      <dsp:spPr>
        <a:xfrm>
          <a:off x="2399054" y="578778"/>
          <a:ext cx="2096745" cy="242598"/>
        </a:xfrm>
        <a:custGeom>
          <a:avLst/>
          <a:gdLst/>
          <a:ahLst/>
          <a:cxnLst/>
          <a:rect l="0" t="0" r="0" b="0"/>
          <a:pathLst>
            <a:path>
              <a:moveTo>
                <a:pt x="2096745" y="0"/>
              </a:moveTo>
              <a:lnTo>
                <a:pt x="2096745" y="121299"/>
              </a:lnTo>
              <a:lnTo>
                <a:pt x="0" y="121299"/>
              </a:lnTo>
              <a:lnTo>
                <a:pt x="0" y="2425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93E8E-FC99-464C-A796-C0B0D0329EC6}">
      <dsp:nvSpPr>
        <dsp:cNvPr id="0" name=""/>
        <dsp:cNvSpPr/>
      </dsp:nvSpPr>
      <dsp:spPr>
        <a:xfrm>
          <a:off x="3918184" y="1162"/>
          <a:ext cx="1155231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Team Sarthak</a:t>
          </a:r>
        </a:p>
      </dsp:txBody>
      <dsp:txXfrm>
        <a:off x="3918184" y="1162"/>
        <a:ext cx="1155231" cy="577615"/>
      </dsp:txXfrm>
    </dsp:sp>
    <dsp:sp modelId="{CEC79B44-C391-48A4-975F-C195DAC06B88}">
      <dsp:nvSpPr>
        <dsp:cNvPr id="0" name=""/>
        <dsp:cNvSpPr/>
      </dsp:nvSpPr>
      <dsp:spPr>
        <a:xfrm>
          <a:off x="1600199" y="821377"/>
          <a:ext cx="1597708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Governing Body</a:t>
          </a:r>
        </a:p>
      </dsp:txBody>
      <dsp:txXfrm>
        <a:off x="1600199" y="821377"/>
        <a:ext cx="1597708" cy="577615"/>
      </dsp:txXfrm>
    </dsp:sp>
    <dsp:sp modelId="{1A2CEB2C-EA16-4554-9360-9F986B9DE4F9}">
      <dsp:nvSpPr>
        <dsp:cNvPr id="0" name=""/>
        <dsp:cNvSpPr/>
      </dsp:nvSpPr>
      <dsp:spPr>
        <a:xfrm>
          <a:off x="1999627" y="1641592"/>
          <a:ext cx="1398720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Guru and Mentor</a:t>
          </a:r>
        </a:p>
      </dsp:txBody>
      <dsp:txXfrm>
        <a:off x="1999627" y="1641592"/>
        <a:ext cx="1398720" cy="577615"/>
      </dsp:txXfrm>
    </dsp:sp>
    <dsp:sp modelId="{C1BCF776-4728-4BDC-AC14-9053E3E87BB2}">
      <dsp:nvSpPr>
        <dsp:cNvPr id="0" name=""/>
        <dsp:cNvSpPr/>
      </dsp:nvSpPr>
      <dsp:spPr>
        <a:xfrm>
          <a:off x="1999627" y="2461806"/>
          <a:ext cx="1551118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Advisory Board</a:t>
          </a:r>
        </a:p>
      </dsp:txBody>
      <dsp:txXfrm>
        <a:off x="1999627" y="2461806"/>
        <a:ext cx="1551118" cy="577615"/>
      </dsp:txXfrm>
    </dsp:sp>
    <dsp:sp modelId="{6A11C9F0-1E91-41E6-AB1D-F112804DD160}">
      <dsp:nvSpPr>
        <dsp:cNvPr id="0" name=""/>
        <dsp:cNvSpPr/>
      </dsp:nvSpPr>
      <dsp:spPr>
        <a:xfrm>
          <a:off x="1999627" y="3282021"/>
          <a:ext cx="1551118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Board of Trustees</a:t>
          </a:r>
        </a:p>
      </dsp:txBody>
      <dsp:txXfrm>
        <a:off x="1999627" y="3282021"/>
        <a:ext cx="1551118" cy="577615"/>
      </dsp:txXfrm>
    </dsp:sp>
    <dsp:sp modelId="{E44EA664-E02E-47DF-9CC4-BB28EE0B9986}">
      <dsp:nvSpPr>
        <dsp:cNvPr id="0" name=""/>
        <dsp:cNvSpPr/>
      </dsp:nvSpPr>
      <dsp:spPr>
        <a:xfrm>
          <a:off x="3440507" y="821377"/>
          <a:ext cx="1155231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Head Office Team</a:t>
          </a:r>
        </a:p>
      </dsp:txBody>
      <dsp:txXfrm>
        <a:off x="3440507" y="821377"/>
        <a:ext cx="1155231" cy="577615"/>
      </dsp:txXfrm>
    </dsp:sp>
    <dsp:sp modelId="{1939FA60-3C85-4ECD-8AB1-CC06D188314C}">
      <dsp:nvSpPr>
        <dsp:cNvPr id="0" name=""/>
        <dsp:cNvSpPr/>
      </dsp:nvSpPr>
      <dsp:spPr>
        <a:xfrm>
          <a:off x="4838337" y="821377"/>
          <a:ext cx="1155231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Skill Development Centres</a:t>
          </a:r>
        </a:p>
      </dsp:txBody>
      <dsp:txXfrm>
        <a:off x="4838337" y="821377"/>
        <a:ext cx="1155231" cy="577615"/>
      </dsp:txXfrm>
    </dsp:sp>
    <dsp:sp modelId="{A244B2C9-364F-4CBD-9A2E-A1880B95DB58}">
      <dsp:nvSpPr>
        <dsp:cNvPr id="0" name=""/>
        <dsp:cNvSpPr/>
      </dsp:nvSpPr>
      <dsp:spPr>
        <a:xfrm>
          <a:off x="6236168" y="821377"/>
          <a:ext cx="1155231" cy="577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1" kern="1200" dirty="0"/>
            <a:t>Early Intervention centre</a:t>
          </a:r>
        </a:p>
      </dsp:txBody>
      <dsp:txXfrm>
        <a:off x="6236168" y="821377"/>
        <a:ext cx="1155231" cy="577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0196B-A7DD-47C9-ADDD-8A355EF209D4}" type="datetimeFigureOut">
              <a:rPr lang="en-IN" smtClean="0"/>
              <a:pPr/>
              <a:t>09-05-2019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3F112-1DA4-4918-84C4-7045DC238F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89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2743200"/>
            <a:ext cx="4572000" cy="1295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Aparajita" panose="020B0604020202020204" pitchFamily="34" charset="0"/>
              </a:rPr>
              <a:t>Span of Control</a:t>
            </a:r>
            <a:endParaRPr lang="en-IN" sz="3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Aparajita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2682352" cy="142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5200" y="43434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ookman Old Style" pitchFamily="18" charset="0"/>
              </a:rPr>
              <a:t>Sarthak Educational Trust</a:t>
            </a:r>
          </a:p>
        </p:txBody>
      </p:sp>
    </p:spTree>
    <p:extLst>
      <p:ext uri="{BB962C8B-B14F-4D97-AF65-F5344CB8AC3E}">
        <p14:creationId xmlns:p14="http://schemas.microsoft.com/office/powerpoint/2010/main" val="388318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330887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Bookman Old Style" pitchFamily="18" charset="0"/>
              </a:rPr>
              <a:t>Coming together is a beginning, staying together is progress and working together is success.</a:t>
            </a:r>
          </a:p>
          <a:p>
            <a:pPr algn="ctr"/>
            <a:r>
              <a:rPr lang="en-US" sz="3200" dirty="0">
                <a:solidFill>
                  <a:schemeClr val="accent2"/>
                </a:solidFill>
                <a:latin typeface="Bookman Old Style" pitchFamily="18" charset="0"/>
              </a:rPr>
              <a:t>-- Henry Ford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Bookman Old Style" pitchFamily="18" charset="0"/>
              </a:rPr>
              <a:t>Why we work as a team?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Bookman Old Style" pitchFamily="18" charset="0"/>
              </a:rPr>
              <a:t>T</a:t>
            </a:r>
            <a:r>
              <a:rPr lang="en-US" sz="3600" dirty="0">
                <a:solidFill>
                  <a:schemeClr val="accent2"/>
                </a:solidFill>
                <a:latin typeface="Bookman Old Style" pitchFamily="18" charset="0"/>
              </a:rPr>
              <a:t>ogether</a:t>
            </a:r>
          </a:p>
          <a:p>
            <a:r>
              <a:rPr lang="en-US" sz="4800" dirty="0">
                <a:solidFill>
                  <a:srgbClr val="002060"/>
                </a:solidFill>
                <a:latin typeface="Bookman Old Style" pitchFamily="18" charset="0"/>
              </a:rPr>
              <a:t>E</a:t>
            </a:r>
            <a:r>
              <a:rPr lang="en-US" sz="3600" dirty="0">
                <a:solidFill>
                  <a:schemeClr val="accent2"/>
                </a:solidFill>
                <a:latin typeface="Bookman Old Style" pitchFamily="18" charset="0"/>
              </a:rPr>
              <a:t>veryone</a:t>
            </a:r>
          </a:p>
          <a:p>
            <a:r>
              <a:rPr lang="en-US" sz="4800" dirty="0">
                <a:solidFill>
                  <a:srgbClr val="002060"/>
                </a:solidFill>
                <a:latin typeface="Bookman Old Style" pitchFamily="18" charset="0"/>
              </a:rPr>
              <a:t>A</a:t>
            </a:r>
            <a:r>
              <a:rPr lang="en-US" sz="3600" dirty="0">
                <a:solidFill>
                  <a:schemeClr val="accent2"/>
                </a:solidFill>
                <a:latin typeface="Bookman Old Style" pitchFamily="18" charset="0"/>
              </a:rPr>
              <a:t>chieves</a:t>
            </a:r>
          </a:p>
          <a:p>
            <a:r>
              <a:rPr lang="en-US" sz="4800" dirty="0">
                <a:solidFill>
                  <a:srgbClr val="002060"/>
                </a:solidFill>
                <a:latin typeface="Bookman Old Style" pitchFamily="18" charset="0"/>
              </a:rPr>
              <a:t>M</a:t>
            </a:r>
            <a:r>
              <a:rPr lang="en-US" sz="3600" dirty="0">
                <a:solidFill>
                  <a:schemeClr val="accent2"/>
                </a:solidFill>
                <a:latin typeface="Bookman Old Style" pitchFamily="18" charset="0"/>
              </a:rPr>
              <a:t>ore</a:t>
            </a:r>
          </a:p>
        </p:txBody>
      </p:sp>
      <p:pic>
        <p:nvPicPr>
          <p:cNvPr id="2050" name="Picture 2" descr="C:\Users\HP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143000"/>
            <a:ext cx="4205287" cy="365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Bookman Old Style" pitchFamily="18" charset="0"/>
              </a:rPr>
              <a:t>What constitutes our team?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60747153"/>
              </p:ext>
            </p:extLst>
          </p:nvPr>
        </p:nvGraphicFramePr>
        <p:xfrm>
          <a:off x="76200" y="1066800"/>
          <a:ext cx="89916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838200"/>
            <a:ext cx="457200" cy="150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0C34873-C882-4296-A9CE-BA26260B9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latin typeface="Bookman Old Style" pitchFamily="18" charset="0"/>
              </a:rPr>
              <a:t>SARTHAK TEAM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0B2926-4191-453A-AB8A-67C2AB203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1"/>
            <a:ext cx="9144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83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1088</TotalTime>
  <Words>64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Aparajita</vt:lpstr>
      <vt:lpstr>Arial</vt:lpstr>
      <vt:lpstr>Bookman Old Style</vt:lpstr>
      <vt:lpstr>Calibri</vt:lpstr>
      <vt:lpstr>Franklin Gothic Book</vt:lpstr>
      <vt:lpstr>Franklin Gothic Medium</vt:lpstr>
      <vt:lpstr>Tunga</vt:lpstr>
      <vt:lpstr>Wingdings</vt:lpstr>
      <vt:lpstr>Angles</vt:lpstr>
      <vt:lpstr>Span of Control</vt:lpstr>
      <vt:lpstr>PowerPoint Presentation</vt:lpstr>
      <vt:lpstr>Why we work as a team?</vt:lpstr>
      <vt:lpstr>What constitutes our team?</vt:lpstr>
      <vt:lpstr>SARTHAK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/ Skill Development  For PWD</dc:title>
  <dc:creator>Swati Singh</dc:creator>
  <cp:lastModifiedBy>Agarwal, Rachit (Nokia - IN/Ahmedabad)</cp:lastModifiedBy>
  <cp:revision>132</cp:revision>
  <dcterms:created xsi:type="dcterms:W3CDTF">2006-08-16T00:00:00Z</dcterms:created>
  <dcterms:modified xsi:type="dcterms:W3CDTF">2019-05-09T18:26:02Z</dcterms:modified>
</cp:coreProperties>
</file>